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9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481211-789A-E954-D0E5-E7F04BC31A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49BD885-67B5-F264-8AB0-7AD76D6D6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2082CE-B9F1-3380-73F8-38FA00225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D294-CB55-4A8D-866C-CE9BD08564AA}" type="datetimeFigureOut">
              <a:rPr kumimoji="1" lang="ja-JP" altLang="en-US" smtClean="0"/>
              <a:t>2023/4/6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A4FBD51-EF69-D7D3-12B2-71502057F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E38C06-619A-2AEF-A683-F6E605D9E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945F-3BF2-482C-B830-0A9DAABDE9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0441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6795EC-32C6-350E-A069-F137A6790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661B20-4176-EB60-6570-DB70996919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B037D21-916B-42E8-1E82-F350CF8D1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D294-CB55-4A8D-866C-CE9BD08564AA}" type="datetimeFigureOut">
              <a:rPr kumimoji="1" lang="ja-JP" altLang="en-US" smtClean="0"/>
              <a:t>2023/4/6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99FCD0-363B-3E4B-83CC-BF16524E6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DA2A0F-1734-6658-6358-A504B51E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945F-3BF2-482C-B830-0A9DAABDE9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705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CB663E6-6275-E714-7CC1-096F86119E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0AD079E-56B9-6F17-9640-FAB9728A04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E44D79C-BC17-40FA-7EBD-09F227B8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D294-CB55-4A8D-866C-CE9BD08564AA}" type="datetimeFigureOut">
              <a:rPr kumimoji="1" lang="ja-JP" altLang="en-US" smtClean="0"/>
              <a:t>2023/4/6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7ECA4E-1F2A-F7A7-4317-924D17464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5E7063F-E638-EC60-A075-A5506D513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945F-3BF2-482C-B830-0A9DAABDE9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9286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4CF50C-888B-E38A-9672-A004DEC46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38DA80-B280-AE26-821F-1D940E7B3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DF817E-5F27-E703-A6F1-26028C5A6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D294-CB55-4A8D-866C-CE9BD08564AA}" type="datetimeFigureOut">
              <a:rPr kumimoji="1" lang="ja-JP" altLang="en-US" smtClean="0"/>
              <a:t>2023/4/6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350D01-ABA4-58AD-B45B-11234390C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2F43CA8-9D0D-DB8D-3950-29A5F6AA4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945F-3BF2-482C-B830-0A9DAABDE9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0772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2EE7E8-EECD-CC23-AC09-8EEE0F231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FC1688A-CC6A-D35D-0FA4-573255EA1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1F34053-BF8B-B01F-B1A9-3FF2CA32D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D294-CB55-4A8D-866C-CE9BD08564AA}" type="datetimeFigureOut">
              <a:rPr kumimoji="1" lang="ja-JP" altLang="en-US" smtClean="0"/>
              <a:t>2023/4/6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851AF20-7BBD-3932-DE94-7E85ECDDE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BA9F4C6-F092-5736-2A52-E2A03C30F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945F-3BF2-482C-B830-0A9DAABDE9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7009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BA65EA-BA9E-FFCD-B2FB-A574DBC96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AED397E-B254-49EA-3C76-EF4C557C0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F0325E6-C89C-13A6-F481-9C2D64151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93A5FFD-7BF9-5F79-89B2-28B138A30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D294-CB55-4A8D-866C-CE9BD08564AA}" type="datetimeFigureOut">
              <a:rPr kumimoji="1" lang="ja-JP" altLang="en-US" smtClean="0"/>
              <a:t>2023/4/6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3BFD32C-C95A-2C97-3C45-C4455738C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B6FCDB-038B-DA1F-0D76-B2C544981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945F-3BF2-482C-B830-0A9DAABDE9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4165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CF3281-39E5-6408-476E-419FB0522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D27F9CC-FECA-471B-2AEA-C2031459B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27D023E-F4E9-31C1-273B-47348430B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F2A546C-7CAA-58AA-775B-C1BFCEA02C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3244383-B7AD-5582-F723-FE62DAEB33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B08209D-D574-2AC2-23AE-B220517B4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D294-CB55-4A8D-866C-CE9BD08564AA}" type="datetimeFigureOut">
              <a:rPr kumimoji="1" lang="ja-JP" altLang="en-US" smtClean="0"/>
              <a:t>2023/4/6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96AAA18-779E-CC55-3A3A-108F3E070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81F2A17-BF03-298F-A48B-93FB08DE6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945F-3BF2-482C-B830-0A9DAABDE9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714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F9BDB7-DECF-8FA6-1F67-021406442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BAE4B66-745E-81B6-E0B2-1DB5E00EA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D294-CB55-4A8D-866C-CE9BD08564AA}" type="datetimeFigureOut">
              <a:rPr kumimoji="1" lang="ja-JP" altLang="en-US" smtClean="0"/>
              <a:t>2023/4/6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C54CCF2-C5B3-85CB-979D-483EEB89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B1473BA-AA56-643F-0161-3F4F84AF3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945F-3BF2-482C-B830-0A9DAABDE9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9251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F25C5C8-DDFF-7E80-33B2-25D626374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D294-CB55-4A8D-866C-CE9BD08564AA}" type="datetimeFigureOut">
              <a:rPr kumimoji="1" lang="ja-JP" altLang="en-US" smtClean="0"/>
              <a:t>2023/4/6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7CF3072-F69E-10AD-67C5-51A9B886A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9276C9-808E-487D-2811-90C442555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945F-3BF2-482C-B830-0A9DAABDE9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7449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756D47-850B-8DAA-7A1D-A77D38309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9BB5AB-6CDB-C3B5-4FA0-1AD9FD762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AFD942A-3405-B6B0-95EC-FB83146DA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4DCCD6D-8D04-9B8C-50E8-B00D589D7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D294-CB55-4A8D-866C-CE9BD08564AA}" type="datetimeFigureOut">
              <a:rPr kumimoji="1" lang="ja-JP" altLang="en-US" smtClean="0"/>
              <a:t>2023/4/6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E74AE8B-6D9C-91B1-A195-B4EB5BC98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550961-F356-FB44-8ADB-BE0E34D11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945F-3BF2-482C-B830-0A9DAABDE9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024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54AA0F-702E-0019-709E-98DB46E3D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079E259-92B2-68F6-618D-AC974E1B9B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1026964-D211-0FD9-2A46-37B47A618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A0CCBD1-D0DB-8BEE-C632-5117E3CA6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D294-CB55-4A8D-866C-CE9BD08564AA}" type="datetimeFigureOut">
              <a:rPr kumimoji="1" lang="ja-JP" altLang="en-US" smtClean="0"/>
              <a:t>2023/4/6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D3ADF35-7912-EF8E-D82D-019A39A46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806DEA3-343E-2EAB-70FE-4F7339458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945F-3BF2-482C-B830-0A9DAABDE9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2900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9532F03-07DB-2C75-A6D7-B309F17F3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5E9E204-079A-B1B1-93DC-937DCA3F5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4767B3-D7AC-1481-1FBF-BE11E1D751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4D294-CB55-4A8D-866C-CE9BD08564AA}" type="datetimeFigureOut">
              <a:rPr kumimoji="1" lang="ja-JP" altLang="en-US" smtClean="0"/>
              <a:t>2023/4/6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C1F6384-E7DD-20D2-F3A2-3F7038A4E7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5B41DF5-4AB0-2D4D-83D3-7FD66F2A6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1945F-3BF2-482C-B830-0A9DAABDE9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85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FA28E4-884E-5AB4-F23C-59A1C748AD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64860" y="-911154"/>
            <a:ext cx="445477" cy="477837"/>
          </a:xfrm>
        </p:spPr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E7DDFEE-973F-AC82-FB08-951ED5033B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496880" y="2059841"/>
            <a:ext cx="509516" cy="464995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874FCEB-AFBD-FFA0-914D-86C96F6F6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5754086" cy="6858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5412BC5-C8A9-4590-0F0A-615084A79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906" y="0"/>
            <a:ext cx="5648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64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打越 営業所</dc:creator>
  <cp:lastModifiedBy>打越 営業所</cp:lastModifiedBy>
  <cp:revision>2</cp:revision>
  <dcterms:created xsi:type="dcterms:W3CDTF">2023-04-06T03:10:31Z</dcterms:created>
  <dcterms:modified xsi:type="dcterms:W3CDTF">2023-04-06T03:51:02Z</dcterms:modified>
</cp:coreProperties>
</file>